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2" r:id="rId4"/>
    <p:sldId id="258" r:id="rId5"/>
    <p:sldId id="259" r:id="rId6"/>
    <p:sldId id="261" r:id="rId7"/>
    <p:sldId id="263" r:id="rId8"/>
    <p:sldId id="264" r:id="rId9"/>
    <p:sldId id="265" r:id="rId10"/>
    <p:sldId id="266" r:id="rId11"/>
    <p:sldId id="267"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112" d="100"/>
          <a:sy n="112" d="100"/>
        </p:scale>
        <p:origin x="4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3/29/23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3/29/23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Coping and Managing Burnout for Parents </a:t>
            </a:r>
          </a:p>
        </p:txBody>
      </p:sp>
      <p:sp>
        <p:nvSpPr>
          <p:cNvPr id="3" name="Subtitle 2"/>
          <p:cNvSpPr>
            <a:spLocks noGrp="1"/>
          </p:cNvSpPr>
          <p:nvPr>
            <p:ph type="subTitle" idx="1"/>
          </p:nvPr>
        </p:nvSpPr>
        <p:spPr/>
        <p:txBody>
          <a:bodyPr/>
          <a:lstStyle/>
          <a:p>
            <a:pPr algn="ctr"/>
            <a:r>
              <a:rPr lang="en-US" dirty="0"/>
              <a:t>NYSABA Parent, Family, and Advocates</a:t>
            </a:r>
          </a:p>
        </p:txBody>
      </p:sp>
    </p:spTree>
    <p:extLst>
      <p:ext uri="{BB962C8B-B14F-4D97-AF65-F5344CB8AC3E}">
        <p14:creationId xmlns:p14="http://schemas.microsoft.com/office/powerpoint/2010/main" val="250111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Your long term coping plan</a:t>
            </a:r>
          </a:p>
        </p:txBody>
      </p:sp>
      <p:sp>
        <p:nvSpPr>
          <p:cNvPr id="3" name="Content Placeholder 2"/>
          <p:cNvSpPr>
            <a:spLocks noGrp="1"/>
          </p:cNvSpPr>
          <p:nvPr>
            <p:ph idx="1"/>
          </p:nvPr>
        </p:nvSpPr>
        <p:spPr/>
        <p:txBody>
          <a:bodyPr/>
          <a:lstStyle/>
          <a:p>
            <a:r>
              <a:rPr lang="en-US" dirty="0"/>
              <a:t>How can you better yourself?</a:t>
            </a:r>
          </a:p>
          <a:p>
            <a:pPr marL="0" indent="0">
              <a:buNone/>
            </a:pPr>
            <a:endParaRPr lang="en-US" dirty="0"/>
          </a:p>
          <a:p>
            <a:pPr marL="0" indent="0">
              <a:buNone/>
            </a:pPr>
            <a:endParaRPr lang="en-US" dirty="0"/>
          </a:p>
          <a:p>
            <a:r>
              <a:rPr lang="en-US" dirty="0"/>
              <a:t>In what ways would you like to better your health?</a:t>
            </a:r>
          </a:p>
          <a:p>
            <a:endParaRPr lang="en-US" dirty="0"/>
          </a:p>
          <a:p>
            <a:pPr marL="0" indent="0">
              <a:buNone/>
            </a:pPr>
            <a:endParaRPr lang="en-US" dirty="0"/>
          </a:p>
          <a:p>
            <a:r>
              <a:rPr lang="en-US" dirty="0"/>
              <a:t>In what ways can you stimulate your mind or creativity?</a:t>
            </a:r>
          </a:p>
          <a:p>
            <a:endParaRPr lang="en-US" dirty="0"/>
          </a:p>
          <a:p>
            <a:endParaRPr lang="en-US" dirty="0"/>
          </a:p>
          <a:p>
            <a:endParaRPr lang="en-US" dirty="0"/>
          </a:p>
        </p:txBody>
      </p:sp>
    </p:spTree>
    <p:extLst>
      <p:ext uri="{BB962C8B-B14F-4D97-AF65-F5344CB8AC3E}">
        <p14:creationId xmlns:p14="http://schemas.microsoft.com/office/powerpoint/2010/main" val="1272770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Reward yourself for coping!</a:t>
            </a:r>
          </a:p>
        </p:txBody>
      </p:sp>
      <p:sp>
        <p:nvSpPr>
          <p:cNvPr id="3" name="Content Placeholder 2"/>
          <p:cNvSpPr>
            <a:spLocks noGrp="1"/>
          </p:cNvSpPr>
          <p:nvPr>
            <p:ph idx="1"/>
          </p:nvPr>
        </p:nvSpPr>
        <p:spPr/>
        <p:txBody>
          <a:bodyPr/>
          <a:lstStyle/>
          <a:p>
            <a:r>
              <a:rPr lang="en-US" dirty="0"/>
              <a:t>How will you reward yourself for choosing to use short term coping strategies?</a:t>
            </a:r>
          </a:p>
          <a:p>
            <a:pPr marL="0" indent="0">
              <a:buNone/>
            </a:pPr>
            <a:endParaRPr lang="en-US" dirty="0"/>
          </a:p>
          <a:p>
            <a:pPr marL="0" indent="0">
              <a:buNone/>
            </a:pPr>
            <a:endParaRPr lang="en-US" dirty="0"/>
          </a:p>
          <a:p>
            <a:r>
              <a:rPr lang="en-US" dirty="0"/>
              <a:t>How will you reward yourself for committing to long term strategies?</a:t>
            </a:r>
          </a:p>
          <a:p>
            <a:endParaRPr lang="en-US" dirty="0"/>
          </a:p>
          <a:p>
            <a:endParaRPr lang="en-US" dirty="0"/>
          </a:p>
          <a:p>
            <a:endParaRPr lang="en-US" dirty="0"/>
          </a:p>
          <a:p>
            <a:r>
              <a:rPr lang="en-US" dirty="0"/>
              <a:t>Write “I will commit to these strategies </a:t>
            </a:r>
            <a:r>
              <a:rPr lang="en-US" u="sng" dirty="0"/>
              <a:t>weekly(example)</a:t>
            </a:r>
            <a:r>
              <a:rPr lang="en-US" dirty="0"/>
              <a:t> for the next </a:t>
            </a:r>
            <a:r>
              <a:rPr lang="en-US" u="sng" dirty="0"/>
              <a:t>month(example).” </a:t>
            </a:r>
            <a:r>
              <a:rPr lang="en-US" dirty="0"/>
              <a:t>and sign your name.</a:t>
            </a:r>
          </a:p>
        </p:txBody>
      </p:sp>
    </p:spTree>
    <p:extLst>
      <p:ext uri="{BB962C8B-B14F-4D97-AF65-F5344CB8AC3E}">
        <p14:creationId xmlns:p14="http://schemas.microsoft.com/office/powerpoint/2010/main" val="19771175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The most powerful and crucial intervention</a:t>
            </a:r>
          </a:p>
        </p:txBody>
      </p:sp>
      <p:sp>
        <p:nvSpPr>
          <p:cNvPr id="3" name="Content Placeholder 2"/>
          <p:cNvSpPr>
            <a:spLocks noGrp="1"/>
          </p:cNvSpPr>
          <p:nvPr>
            <p:ph idx="1"/>
          </p:nvPr>
        </p:nvSpPr>
        <p:spPr/>
        <p:txBody>
          <a:bodyPr/>
          <a:lstStyle/>
          <a:p>
            <a:r>
              <a:rPr lang="en-US" dirty="0"/>
              <a:t>Is Coping!!!!  (no disrespect to reinforcement based strategies)</a:t>
            </a:r>
          </a:p>
          <a:p>
            <a:r>
              <a:rPr lang="en-US" dirty="0"/>
              <a:t>The times when coping and managing challenging emotions have failed, is when we model/teach our children ineffective and destructive ways of managing our feelings, tolerating distress &amp; disappointment, and resolving conflicts.</a:t>
            </a:r>
          </a:p>
          <a:p>
            <a:r>
              <a:rPr lang="en-US" dirty="0"/>
              <a:t>Personal examples:</a:t>
            </a:r>
          </a:p>
        </p:txBody>
      </p:sp>
    </p:spTree>
    <p:extLst>
      <p:ext uri="{BB962C8B-B14F-4D97-AF65-F5344CB8AC3E}">
        <p14:creationId xmlns:p14="http://schemas.microsoft.com/office/powerpoint/2010/main" val="1155728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What is Coping</a:t>
            </a:r>
          </a:p>
        </p:txBody>
      </p:sp>
      <p:sp>
        <p:nvSpPr>
          <p:cNvPr id="3" name="Content Placeholder 2"/>
          <p:cNvSpPr>
            <a:spLocks noGrp="1"/>
          </p:cNvSpPr>
          <p:nvPr>
            <p:ph idx="1"/>
          </p:nvPr>
        </p:nvSpPr>
        <p:spPr/>
        <p:txBody>
          <a:bodyPr/>
          <a:lstStyle/>
          <a:p>
            <a:r>
              <a:rPr lang="en-US" dirty="0"/>
              <a:t>Adjusting to or tolerating emotionally stressful, challenging, and frustrating events through the use of strategies that promote a positive mindset and balanced emotions.</a:t>
            </a:r>
          </a:p>
        </p:txBody>
      </p:sp>
    </p:spTree>
    <p:extLst>
      <p:ext uri="{BB962C8B-B14F-4D97-AF65-F5344CB8AC3E}">
        <p14:creationId xmlns:p14="http://schemas.microsoft.com/office/powerpoint/2010/main" val="2399433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Short Term Coping</a:t>
            </a:r>
          </a:p>
        </p:txBody>
      </p:sp>
      <p:sp>
        <p:nvSpPr>
          <p:cNvPr id="3" name="Content Placeholder 2"/>
          <p:cNvSpPr>
            <a:spLocks noGrp="1"/>
          </p:cNvSpPr>
          <p:nvPr>
            <p:ph idx="1"/>
          </p:nvPr>
        </p:nvSpPr>
        <p:spPr/>
        <p:txBody>
          <a:bodyPr/>
          <a:lstStyle/>
          <a:p>
            <a:r>
              <a:rPr lang="en-US" dirty="0"/>
              <a:t>Coping with present moment stressors and frustrations which often impacts your physiological state and executive functioning.</a:t>
            </a:r>
          </a:p>
          <a:p>
            <a:r>
              <a:rPr lang="en-US" dirty="0"/>
              <a:t>Personal Examples:</a:t>
            </a:r>
          </a:p>
          <a:p>
            <a:pPr marL="457200" lvl="1" indent="0">
              <a:buNone/>
            </a:pPr>
            <a:endParaRPr lang="en-US" dirty="0"/>
          </a:p>
        </p:txBody>
      </p:sp>
    </p:spTree>
    <p:extLst>
      <p:ext uri="{BB962C8B-B14F-4D97-AF65-F5344CB8AC3E}">
        <p14:creationId xmlns:p14="http://schemas.microsoft.com/office/powerpoint/2010/main" val="3486396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Long Term Coping</a:t>
            </a:r>
          </a:p>
        </p:txBody>
      </p:sp>
      <p:sp>
        <p:nvSpPr>
          <p:cNvPr id="3" name="Content Placeholder 2"/>
          <p:cNvSpPr>
            <a:spLocks noGrp="1"/>
          </p:cNvSpPr>
          <p:nvPr>
            <p:ph idx="1"/>
          </p:nvPr>
        </p:nvSpPr>
        <p:spPr/>
        <p:txBody>
          <a:bodyPr/>
          <a:lstStyle/>
          <a:p>
            <a:r>
              <a:rPr lang="en-US" dirty="0"/>
              <a:t>Coping in the form of self-care with attention to physical and mental health.</a:t>
            </a:r>
          </a:p>
          <a:p>
            <a:r>
              <a:rPr lang="en-US" dirty="0"/>
              <a:t>Attending to your physical health by making healthy eating choices.</a:t>
            </a:r>
          </a:p>
          <a:p>
            <a:r>
              <a:rPr lang="en-US" dirty="0"/>
              <a:t>Helps build self confidence, emotional resilience, and psychological flexibility and improves your ability to cope in the short term.</a:t>
            </a:r>
          </a:p>
          <a:p>
            <a:r>
              <a:rPr lang="en-US" dirty="0"/>
              <a:t>Personal examples:</a:t>
            </a:r>
          </a:p>
        </p:txBody>
      </p:sp>
    </p:spTree>
    <p:extLst>
      <p:ext uri="{BB962C8B-B14F-4D97-AF65-F5344CB8AC3E}">
        <p14:creationId xmlns:p14="http://schemas.microsoft.com/office/powerpoint/2010/main" val="239780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Assertiveness</a:t>
            </a:r>
          </a:p>
        </p:txBody>
      </p:sp>
      <p:sp>
        <p:nvSpPr>
          <p:cNvPr id="3" name="Content Placeholder 2"/>
          <p:cNvSpPr>
            <a:spLocks noGrp="1"/>
          </p:cNvSpPr>
          <p:nvPr>
            <p:ph idx="1"/>
          </p:nvPr>
        </p:nvSpPr>
        <p:spPr/>
        <p:txBody>
          <a:bodyPr/>
          <a:lstStyle/>
          <a:p>
            <a:r>
              <a:rPr lang="en-US" dirty="0"/>
              <a:t>Expressing yourself, your needs &amp; feelings, in a genuine and respectful manner.</a:t>
            </a:r>
          </a:p>
        </p:txBody>
      </p:sp>
    </p:spTree>
    <p:extLst>
      <p:ext uri="{BB962C8B-B14F-4D97-AF65-F5344CB8AC3E}">
        <p14:creationId xmlns:p14="http://schemas.microsoft.com/office/powerpoint/2010/main" val="3886081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Your Coping Plan</a:t>
            </a:r>
          </a:p>
        </p:txBody>
      </p:sp>
      <p:sp>
        <p:nvSpPr>
          <p:cNvPr id="3" name="Content Placeholder 2"/>
          <p:cNvSpPr>
            <a:spLocks noGrp="1"/>
          </p:cNvSpPr>
          <p:nvPr>
            <p:ph idx="1"/>
          </p:nvPr>
        </p:nvSpPr>
        <p:spPr>
          <a:xfrm>
            <a:off x="2589212" y="1606474"/>
            <a:ext cx="8915400" cy="4611445"/>
          </a:xfrm>
        </p:spPr>
        <p:txBody>
          <a:bodyPr>
            <a:normAutofit/>
          </a:bodyPr>
          <a:lstStyle/>
          <a:p>
            <a:r>
              <a:rPr lang="en-US" dirty="0"/>
              <a:t>A challenge often faced when coping is </a:t>
            </a:r>
            <a:r>
              <a:rPr lang="en-US" u="sng" dirty="0"/>
              <a:t>remembering</a:t>
            </a:r>
            <a:r>
              <a:rPr lang="en-US" dirty="0"/>
              <a:t> to use and commit to the strategies that work for you.</a:t>
            </a:r>
          </a:p>
          <a:p>
            <a:r>
              <a:rPr lang="en-US" dirty="0"/>
              <a:t>Short term strategies are often over shadowed by the situations causing distress and frustration.  It can be challenging to recognize the need to cope in moments of crisis because of the emotional states related to that crisis.  </a:t>
            </a:r>
          </a:p>
          <a:p>
            <a:r>
              <a:rPr lang="en-US" dirty="0"/>
              <a:t>Long term strategies can often become negotiable and not considered a priority due to the hectic nature of parenting and life in general.  </a:t>
            </a:r>
          </a:p>
          <a:p>
            <a:r>
              <a:rPr lang="en-US" dirty="0"/>
              <a:t>So let’s write our plans down and make a contract with ourselves to commit to short and long term coping strategies.  </a:t>
            </a:r>
          </a:p>
          <a:p>
            <a:r>
              <a:rPr lang="en-US" dirty="0"/>
              <a:t>Get a piece of paper and pen.  On one side title it “My short term coping plan,” and on the other side title it “My long term coping plan.”  Draw a line underneath each title separating the pages into two sections.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9313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Recognizing your Triggers</a:t>
            </a:r>
          </a:p>
        </p:txBody>
      </p:sp>
      <p:sp>
        <p:nvSpPr>
          <p:cNvPr id="3" name="Content Placeholder 2"/>
          <p:cNvSpPr>
            <a:spLocks noGrp="1"/>
          </p:cNvSpPr>
          <p:nvPr>
            <p:ph idx="1"/>
          </p:nvPr>
        </p:nvSpPr>
        <p:spPr/>
        <p:txBody>
          <a:bodyPr>
            <a:normAutofit lnSpcReduction="10000"/>
          </a:bodyPr>
          <a:lstStyle/>
          <a:p>
            <a:r>
              <a:rPr lang="en-US" dirty="0"/>
              <a:t>What are things your child does that set you off?</a:t>
            </a:r>
          </a:p>
          <a:p>
            <a:endParaRPr lang="en-US" dirty="0"/>
          </a:p>
          <a:p>
            <a:endParaRPr lang="en-US" dirty="0"/>
          </a:p>
          <a:p>
            <a:endParaRPr lang="en-US" dirty="0"/>
          </a:p>
          <a:p>
            <a:r>
              <a:rPr lang="en-US" dirty="0"/>
              <a:t>What are things you do when you are becoming agitated/frustrated?</a:t>
            </a:r>
          </a:p>
          <a:p>
            <a:endParaRPr lang="en-US" dirty="0"/>
          </a:p>
          <a:p>
            <a:pPr marL="0" indent="0">
              <a:buNone/>
            </a:pPr>
            <a:endParaRPr lang="en-US" dirty="0"/>
          </a:p>
          <a:p>
            <a:endParaRPr lang="en-US" dirty="0"/>
          </a:p>
          <a:p>
            <a:r>
              <a:rPr lang="en-US" dirty="0"/>
              <a:t>Write these triggers and warning signs down on the left side of your short term coping plan.</a:t>
            </a:r>
          </a:p>
          <a:p>
            <a:endParaRPr lang="en-US" dirty="0"/>
          </a:p>
        </p:txBody>
      </p:sp>
    </p:spTree>
    <p:extLst>
      <p:ext uri="{BB962C8B-B14F-4D97-AF65-F5344CB8AC3E}">
        <p14:creationId xmlns:p14="http://schemas.microsoft.com/office/powerpoint/2010/main" val="13968724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Your short term coping plan</a:t>
            </a:r>
          </a:p>
        </p:txBody>
      </p:sp>
      <p:sp>
        <p:nvSpPr>
          <p:cNvPr id="3" name="Content Placeholder 2"/>
          <p:cNvSpPr>
            <a:spLocks noGrp="1"/>
          </p:cNvSpPr>
          <p:nvPr>
            <p:ph idx="1"/>
          </p:nvPr>
        </p:nvSpPr>
        <p:spPr/>
        <p:txBody>
          <a:bodyPr/>
          <a:lstStyle/>
          <a:p>
            <a:r>
              <a:rPr lang="en-US" dirty="0"/>
              <a:t>What helps you calm when your upset or escalating?</a:t>
            </a:r>
          </a:p>
          <a:p>
            <a:endParaRPr lang="en-US" dirty="0"/>
          </a:p>
          <a:p>
            <a:pPr marL="0" indent="0">
              <a:buNone/>
            </a:pPr>
            <a:endParaRPr lang="en-US" dirty="0"/>
          </a:p>
          <a:p>
            <a:pPr marL="0" indent="0">
              <a:buNone/>
            </a:pPr>
            <a:endParaRPr lang="en-US" dirty="0"/>
          </a:p>
          <a:p>
            <a:r>
              <a:rPr lang="en-US" dirty="0"/>
              <a:t>What are some strategies you are willing to try?</a:t>
            </a:r>
          </a:p>
        </p:txBody>
      </p:sp>
    </p:spTree>
    <p:extLst>
      <p:ext uri="{BB962C8B-B14F-4D97-AF65-F5344CB8AC3E}">
        <p14:creationId xmlns:p14="http://schemas.microsoft.com/office/powerpoint/2010/main" val="74465997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19008</TotalTime>
  <Words>504</Words>
  <Application>Microsoft Macintosh PowerPoint</Application>
  <PresentationFormat>Widescreen</PresentationFormat>
  <Paragraphs>60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Wisp</vt:lpstr>
      <vt:lpstr>Coping and Managing Burnout for Parents </vt:lpstr>
      <vt:lpstr>The most powerful and crucial intervention</vt:lpstr>
      <vt:lpstr>What is Coping</vt:lpstr>
      <vt:lpstr>Short Term Coping</vt:lpstr>
      <vt:lpstr>Long Term Coping</vt:lpstr>
      <vt:lpstr>Assertiveness</vt:lpstr>
      <vt:lpstr>Your Coping Plan</vt:lpstr>
      <vt:lpstr>Recognizing your Triggers</vt:lpstr>
      <vt:lpstr>Your short term coping plan</vt:lpstr>
      <vt:lpstr>Your long term coping plan</vt:lpstr>
      <vt:lpstr>Reward yourself for coping!</vt:lpstr>
    </vt:vector>
  </TitlesOfParts>
  <Company>PARC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and Managing Burnout for Parents</dc:title>
  <dc:creator>Elliot Douglas</dc:creator>
  <cp:lastModifiedBy>Bobbi Rogers</cp:lastModifiedBy>
  <cp:revision>23</cp:revision>
  <dcterms:created xsi:type="dcterms:W3CDTF">2022-08-04T14:12:47Z</dcterms:created>
  <dcterms:modified xsi:type="dcterms:W3CDTF">2023-03-29T13:49:29Z</dcterms:modified>
</cp:coreProperties>
</file>